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7"/>
  </p:notesMasterIdLst>
  <p:sldIdLst>
    <p:sldId id="302" r:id="rId2"/>
    <p:sldId id="297" r:id="rId3"/>
    <p:sldId id="299" r:id="rId4"/>
    <p:sldId id="301" r:id="rId5"/>
    <p:sldId id="300" r:id="rId6"/>
  </p:sldIdLst>
  <p:sldSz cx="93726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E45"/>
    <a:srgbClr val="F68186"/>
    <a:srgbClr val="F0677A"/>
    <a:srgbClr val="F02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8"/>
    <p:restoredTop sz="96327"/>
  </p:normalViewPr>
  <p:slideViewPr>
    <p:cSldViewPr snapToGrid="0">
      <p:cViewPr>
        <p:scale>
          <a:sx n="130" d="100"/>
          <a:sy n="130" d="100"/>
        </p:scale>
        <p:origin x="1984" y="240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2563" y="1143000"/>
            <a:ext cx="3952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2563" y="1143000"/>
            <a:ext cx="3952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9717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2563" y="1143000"/>
            <a:ext cx="3952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2563" y="1143000"/>
            <a:ext cx="3952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2563" y="1143000"/>
            <a:ext cx="3952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256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945" y="1197187"/>
            <a:ext cx="7966710" cy="2546773"/>
          </a:xfrm>
        </p:spPr>
        <p:txBody>
          <a:bodyPr anchor="b"/>
          <a:lstStyle>
            <a:lvl1pPr algn="ctr">
              <a:defRPr sz="6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575" y="3842174"/>
            <a:ext cx="7029450" cy="1766146"/>
          </a:xfrm>
        </p:spPr>
        <p:txBody>
          <a:bodyPr/>
          <a:lstStyle>
            <a:lvl1pPr marL="0" indent="0" algn="ctr">
              <a:buNone/>
              <a:defRPr sz="2460"/>
            </a:lvl1pPr>
            <a:lvl2pPr marL="468630" indent="0" algn="ctr">
              <a:buNone/>
              <a:defRPr sz="2050"/>
            </a:lvl2pPr>
            <a:lvl3pPr marL="937260" indent="0" algn="ctr">
              <a:buNone/>
              <a:defRPr sz="1845"/>
            </a:lvl3pPr>
            <a:lvl4pPr marL="1405890" indent="0" algn="ctr">
              <a:buNone/>
              <a:defRPr sz="1640"/>
            </a:lvl4pPr>
            <a:lvl5pPr marL="1874520" indent="0" algn="ctr">
              <a:buNone/>
              <a:defRPr sz="1640"/>
            </a:lvl5pPr>
            <a:lvl6pPr marL="2343150" indent="0" algn="ctr">
              <a:buNone/>
              <a:defRPr sz="1640"/>
            </a:lvl6pPr>
            <a:lvl7pPr marL="2811780" indent="0" algn="ctr">
              <a:buNone/>
              <a:defRPr sz="1640"/>
            </a:lvl7pPr>
            <a:lvl8pPr marL="3280410" indent="0" algn="ctr">
              <a:buNone/>
              <a:defRPr sz="1640"/>
            </a:lvl8pPr>
            <a:lvl9pPr marL="3749040" indent="0" algn="ctr">
              <a:buNone/>
              <a:defRPr sz="1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899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1216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7267" y="389467"/>
            <a:ext cx="2020967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367" y="389467"/>
            <a:ext cx="5945743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83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508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485" y="1823722"/>
            <a:ext cx="8083868" cy="3042919"/>
          </a:xfrm>
        </p:spPr>
        <p:txBody>
          <a:bodyPr anchor="b"/>
          <a:lstStyle>
            <a:lvl1pPr>
              <a:defRPr sz="6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485" y="4895429"/>
            <a:ext cx="8083868" cy="1600199"/>
          </a:xfrm>
        </p:spPr>
        <p:txBody>
          <a:bodyPr/>
          <a:lstStyle>
            <a:lvl1pPr marL="0" indent="0">
              <a:buNone/>
              <a:defRPr sz="2460">
                <a:solidFill>
                  <a:schemeClr val="tx1"/>
                </a:solidFill>
              </a:defRPr>
            </a:lvl1pPr>
            <a:lvl2pPr marL="468630" indent="0">
              <a:buNone/>
              <a:defRPr sz="2050">
                <a:solidFill>
                  <a:schemeClr val="tx1">
                    <a:tint val="75000"/>
                  </a:schemeClr>
                </a:solidFill>
              </a:defRPr>
            </a:lvl2pPr>
            <a:lvl3pPr marL="937260" indent="0">
              <a:buNone/>
              <a:defRPr sz="1845">
                <a:solidFill>
                  <a:schemeClr val="tx1">
                    <a:tint val="75000"/>
                  </a:schemeClr>
                </a:solidFill>
              </a:defRPr>
            </a:lvl3pPr>
            <a:lvl4pPr marL="140589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4pPr>
            <a:lvl5pPr marL="187452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5pPr>
            <a:lvl6pPr marL="234315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6pPr>
            <a:lvl7pPr marL="281178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7pPr>
            <a:lvl8pPr marL="328041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8pPr>
            <a:lvl9pPr marL="3749040" indent="0">
              <a:buNone/>
              <a:defRPr sz="1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382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366" y="1947333"/>
            <a:ext cx="3983355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4879" y="1947333"/>
            <a:ext cx="3983355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518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587" y="389468"/>
            <a:ext cx="8083868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588" y="1793241"/>
            <a:ext cx="3965049" cy="878839"/>
          </a:xfrm>
        </p:spPr>
        <p:txBody>
          <a:bodyPr anchor="b"/>
          <a:lstStyle>
            <a:lvl1pPr marL="0" indent="0">
              <a:buNone/>
              <a:defRPr sz="2460" b="1"/>
            </a:lvl1pPr>
            <a:lvl2pPr marL="468630" indent="0">
              <a:buNone/>
              <a:defRPr sz="2050" b="1"/>
            </a:lvl2pPr>
            <a:lvl3pPr marL="937260" indent="0">
              <a:buNone/>
              <a:defRPr sz="1845" b="1"/>
            </a:lvl3pPr>
            <a:lvl4pPr marL="1405890" indent="0">
              <a:buNone/>
              <a:defRPr sz="1640" b="1"/>
            </a:lvl4pPr>
            <a:lvl5pPr marL="1874520" indent="0">
              <a:buNone/>
              <a:defRPr sz="1640" b="1"/>
            </a:lvl5pPr>
            <a:lvl6pPr marL="2343150" indent="0">
              <a:buNone/>
              <a:defRPr sz="1640" b="1"/>
            </a:lvl6pPr>
            <a:lvl7pPr marL="2811780" indent="0">
              <a:buNone/>
              <a:defRPr sz="1640" b="1"/>
            </a:lvl7pPr>
            <a:lvl8pPr marL="3280410" indent="0">
              <a:buNone/>
              <a:defRPr sz="1640" b="1"/>
            </a:lvl8pPr>
            <a:lvl9pPr marL="3749040" indent="0">
              <a:buNone/>
              <a:defRPr sz="1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588" y="2672080"/>
            <a:ext cx="396504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4879" y="1793241"/>
            <a:ext cx="3984576" cy="878839"/>
          </a:xfrm>
        </p:spPr>
        <p:txBody>
          <a:bodyPr anchor="b"/>
          <a:lstStyle>
            <a:lvl1pPr marL="0" indent="0">
              <a:buNone/>
              <a:defRPr sz="2460" b="1"/>
            </a:lvl1pPr>
            <a:lvl2pPr marL="468630" indent="0">
              <a:buNone/>
              <a:defRPr sz="2050" b="1"/>
            </a:lvl2pPr>
            <a:lvl3pPr marL="937260" indent="0">
              <a:buNone/>
              <a:defRPr sz="1845" b="1"/>
            </a:lvl3pPr>
            <a:lvl4pPr marL="1405890" indent="0">
              <a:buNone/>
              <a:defRPr sz="1640" b="1"/>
            </a:lvl4pPr>
            <a:lvl5pPr marL="1874520" indent="0">
              <a:buNone/>
              <a:defRPr sz="1640" b="1"/>
            </a:lvl5pPr>
            <a:lvl6pPr marL="2343150" indent="0">
              <a:buNone/>
              <a:defRPr sz="1640" b="1"/>
            </a:lvl6pPr>
            <a:lvl7pPr marL="2811780" indent="0">
              <a:buNone/>
              <a:defRPr sz="1640" b="1"/>
            </a:lvl7pPr>
            <a:lvl8pPr marL="3280410" indent="0">
              <a:buNone/>
              <a:defRPr sz="1640" b="1"/>
            </a:lvl8pPr>
            <a:lvl9pPr marL="3749040" indent="0">
              <a:buNone/>
              <a:defRPr sz="1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4879" y="2672080"/>
            <a:ext cx="398457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8299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4253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823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587" y="487680"/>
            <a:ext cx="3022907" cy="1706880"/>
          </a:xfrm>
        </p:spPr>
        <p:txBody>
          <a:bodyPr anchor="b"/>
          <a:lstStyle>
            <a:lvl1pPr>
              <a:defRPr sz="3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4576" y="1053255"/>
            <a:ext cx="4744879" cy="5198533"/>
          </a:xfrm>
        </p:spPr>
        <p:txBody>
          <a:bodyPr/>
          <a:lstStyle>
            <a:lvl1pPr>
              <a:defRPr sz="3280"/>
            </a:lvl1pPr>
            <a:lvl2pPr>
              <a:defRPr sz="2870"/>
            </a:lvl2pPr>
            <a:lvl3pPr>
              <a:defRPr sz="2460"/>
            </a:lvl3pPr>
            <a:lvl4pPr>
              <a:defRPr sz="2050"/>
            </a:lvl4pPr>
            <a:lvl5pPr>
              <a:defRPr sz="2050"/>
            </a:lvl5pPr>
            <a:lvl6pPr>
              <a:defRPr sz="2050"/>
            </a:lvl6pPr>
            <a:lvl7pPr>
              <a:defRPr sz="2050"/>
            </a:lvl7pPr>
            <a:lvl8pPr>
              <a:defRPr sz="2050"/>
            </a:lvl8pPr>
            <a:lvl9pPr>
              <a:defRPr sz="2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587" y="2194560"/>
            <a:ext cx="3022907" cy="4065694"/>
          </a:xfrm>
        </p:spPr>
        <p:txBody>
          <a:bodyPr/>
          <a:lstStyle>
            <a:lvl1pPr marL="0" indent="0">
              <a:buNone/>
              <a:defRPr sz="1640"/>
            </a:lvl1pPr>
            <a:lvl2pPr marL="468630" indent="0">
              <a:buNone/>
              <a:defRPr sz="1435"/>
            </a:lvl2pPr>
            <a:lvl3pPr marL="937260" indent="0">
              <a:buNone/>
              <a:defRPr sz="1230"/>
            </a:lvl3pPr>
            <a:lvl4pPr marL="1405890" indent="0">
              <a:buNone/>
              <a:defRPr sz="1025"/>
            </a:lvl4pPr>
            <a:lvl5pPr marL="1874520" indent="0">
              <a:buNone/>
              <a:defRPr sz="1025"/>
            </a:lvl5pPr>
            <a:lvl6pPr marL="2343150" indent="0">
              <a:buNone/>
              <a:defRPr sz="1025"/>
            </a:lvl6pPr>
            <a:lvl7pPr marL="2811780" indent="0">
              <a:buNone/>
              <a:defRPr sz="1025"/>
            </a:lvl7pPr>
            <a:lvl8pPr marL="3280410" indent="0">
              <a:buNone/>
              <a:defRPr sz="1025"/>
            </a:lvl8pPr>
            <a:lvl9pPr marL="3749040" indent="0">
              <a:buNone/>
              <a:defRPr sz="10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98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587" y="487680"/>
            <a:ext cx="3022907" cy="1706880"/>
          </a:xfrm>
        </p:spPr>
        <p:txBody>
          <a:bodyPr anchor="b"/>
          <a:lstStyle>
            <a:lvl1pPr>
              <a:defRPr sz="3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4576" y="1053255"/>
            <a:ext cx="4744879" cy="5198533"/>
          </a:xfrm>
        </p:spPr>
        <p:txBody>
          <a:bodyPr anchor="t"/>
          <a:lstStyle>
            <a:lvl1pPr marL="0" indent="0">
              <a:buNone/>
              <a:defRPr sz="3280"/>
            </a:lvl1pPr>
            <a:lvl2pPr marL="468630" indent="0">
              <a:buNone/>
              <a:defRPr sz="2870"/>
            </a:lvl2pPr>
            <a:lvl3pPr marL="937260" indent="0">
              <a:buNone/>
              <a:defRPr sz="2460"/>
            </a:lvl3pPr>
            <a:lvl4pPr marL="1405890" indent="0">
              <a:buNone/>
              <a:defRPr sz="2050"/>
            </a:lvl4pPr>
            <a:lvl5pPr marL="1874520" indent="0">
              <a:buNone/>
              <a:defRPr sz="2050"/>
            </a:lvl5pPr>
            <a:lvl6pPr marL="2343150" indent="0">
              <a:buNone/>
              <a:defRPr sz="2050"/>
            </a:lvl6pPr>
            <a:lvl7pPr marL="2811780" indent="0">
              <a:buNone/>
              <a:defRPr sz="2050"/>
            </a:lvl7pPr>
            <a:lvl8pPr marL="3280410" indent="0">
              <a:buNone/>
              <a:defRPr sz="2050"/>
            </a:lvl8pPr>
            <a:lvl9pPr marL="3749040" indent="0">
              <a:buNone/>
              <a:defRPr sz="20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587" y="2194560"/>
            <a:ext cx="3022907" cy="4065694"/>
          </a:xfrm>
        </p:spPr>
        <p:txBody>
          <a:bodyPr/>
          <a:lstStyle>
            <a:lvl1pPr marL="0" indent="0">
              <a:buNone/>
              <a:defRPr sz="1640"/>
            </a:lvl1pPr>
            <a:lvl2pPr marL="468630" indent="0">
              <a:buNone/>
              <a:defRPr sz="1435"/>
            </a:lvl2pPr>
            <a:lvl3pPr marL="937260" indent="0">
              <a:buNone/>
              <a:defRPr sz="1230"/>
            </a:lvl3pPr>
            <a:lvl4pPr marL="1405890" indent="0">
              <a:buNone/>
              <a:defRPr sz="1025"/>
            </a:lvl4pPr>
            <a:lvl5pPr marL="1874520" indent="0">
              <a:buNone/>
              <a:defRPr sz="1025"/>
            </a:lvl5pPr>
            <a:lvl6pPr marL="2343150" indent="0">
              <a:buNone/>
              <a:defRPr sz="1025"/>
            </a:lvl6pPr>
            <a:lvl7pPr marL="2811780" indent="0">
              <a:buNone/>
              <a:defRPr sz="1025"/>
            </a:lvl7pPr>
            <a:lvl8pPr marL="3280410" indent="0">
              <a:buNone/>
              <a:defRPr sz="1025"/>
            </a:lvl8pPr>
            <a:lvl9pPr marL="3749040" indent="0">
              <a:buNone/>
              <a:defRPr sz="10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61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366" y="389468"/>
            <a:ext cx="8083868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366" y="1947333"/>
            <a:ext cx="8083868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366" y="6780108"/>
            <a:ext cx="210883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10/4/2023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4674" y="6780108"/>
            <a:ext cx="3163253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9399" y="6780108"/>
            <a:ext cx="210883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281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37260" rtl="0" eaLnBrk="1" latinLnBrk="0" hangingPunct="1">
        <a:lnSpc>
          <a:spcPct val="90000"/>
        </a:lnSpc>
        <a:spcBef>
          <a:spcPct val="0"/>
        </a:spcBef>
        <a:buNone/>
        <a:defRPr sz="45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315" indent="-234315" algn="l" defTabSz="937260" rtl="0" eaLnBrk="1" latinLnBrk="0" hangingPunct="1">
        <a:lnSpc>
          <a:spcPct val="90000"/>
        </a:lnSpc>
        <a:spcBef>
          <a:spcPts val="1025"/>
        </a:spcBef>
        <a:buFont typeface="Arial" panose="020B0604020202020204" pitchFamily="34" charset="0"/>
        <a:buChar char="•"/>
        <a:defRPr sz="2870" kern="1200">
          <a:solidFill>
            <a:schemeClr val="tx1"/>
          </a:solidFill>
          <a:latin typeface="+mn-lt"/>
          <a:ea typeface="+mn-ea"/>
          <a:cs typeface="+mn-cs"/>
        </a:defRPr>
      </a:lvl1pPr>
      <a:lvl2pPr marL="70294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17157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64020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210883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57746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304609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51472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98335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1pPr>
      <a:lvl2pPr marL="46863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2pPr>
      <a:lvl3pPr marL="93726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3pPr>
      <a:lvl4pPr marL="140589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187452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34315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281178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28041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74904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5.emf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3.png"/><Relationship Id="rId5" Type="http://schemas.openxmlformats.org/officeDocument/2006/relationships/image" Target="../media/image13.png"/><Relationship Id="rId15" Type="http://schemas.openxmlformats.org/officeDocument/2006/relationships/image" Target="../media/image19.png"/><Relationship Id="rId10" Type="http://schemas.openxmlformats.org/officeDocument/2006/relationships/image" Target="../media/image18.emf"/><Relationship Id="rId4" Type="http://schemas.openxmlformats.org/officeDocument/2006/relationships/image" Target="../media/image12.png"/><Relationship Id="rId9" Type="http://schemas.openxmlformats.org/officeDocument/2006/relationships/image" Target="../media/image17.emf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5.png"/><Relationship Id="rId5" Type="http://schemas.openxmlformats.org/officeDocument/2006/relationships/image" Target="../media/image3.png"/><Relationship Id="rId10" Type="http://schemas.openxmlformats.org/officeDocument/2006/relationships/image" Target="../media/image24.png"/><Relationship Id="rId4" Type="http://schemas.openxmlformats.org/officeDocument/2006/relationships/image" Target="../media/image22.emf"/><Relationship Id="rId9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video game&#10;&#10;Description automatically generated">
            <a:extLst>
              <a:ext uri="{FF2B5EF4-FFF2-40B4-BE49-F238E27FC236}">
                <a16:creationId xmlns:a16="http://schemas.microsoft.com/office/drawing/2014/main" id="{05BF0BA4-07C7-C488-80EB-30A623AC16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239" b="45336"/>
          <a:stretch/>
        </p:blipFill>
        <p:spPr>
          <a:xfrm>
            <a:off x="579271" y="2137749"/>
            <a:ext cx="8372348" cy="1185958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3093" y="636995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526005" y="1690390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527734" y="2664937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536704" y="2099829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F10608B-67EC-6813-EEE3-C87E066E5498}"/>
              </a:ext>
            </a:extLst>
          </p:cNvPr>
          <p:cNvGrpSpPr/>
          <p:nvPr/>
        </p:nvGrpSpPr>
        <p:grpSpPr>
          <a:xfrm>
            <a:off x="1147937" y="1724224"/>
            <a:ext cx="1255347" cy="485804"/>
            <a:chOff x="505961" y="1724411"/>
            <a:chExt cx="1255347" cy="48580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889D25-5B86-47BF-E90C-E19FF9C3D05D}"/>
                </a:ext>
              </a:extLst>
            </p:cNvPr>
            <p:cNvSpPr txBox="1"/>
            <p:nvPr/>
          </p:nvSpPr>
          <p:spPr>
            <a:xfrm>
              <a:off x="505961" y="1724411"/>
              <a:ext cx="1255347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6899575-C6D1-48DA-1E7D-2CB727AEC7F8}"/>
                </a:ext>
              </a:extLst>
            </p:cNvPr>
            <p:cNvSpPr txBox="1"/>
            <p:nvPr/>
          </p:nvSpPr>
          <p:spPr>
            <a:xfrm>
              <a:off x="553202" y="1930908"/>
              <a:ext cx="1199556" cy="2793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63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5596125" y="1726330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B65C7C7-4081-A37C-D3DA-C0F7DC4B5A97}"/>
              </a:ext>
            </a:extLst>
          </p:cNvPr>
          <p:cNvGrpSpPr/>
          <p:nvPr/>
        </p:nvGrpSpPr>
        <p:grpSpPr>
          <a:xfrm>
            <a:off x="7473399" y="1708625"/>
            <a:ext cx="1255351" cy="468106"/>
            <a:chOff x="3175584" y="3413341"/>
            <a:chExt cx="1255351" cy="46810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18D023-78E8-618C-32DD-D24CB122ECF7}"/>
                </a:ext>
              </a:extLst>
            </p:cNvPr>
            <p:cNvSpPr txBox="1"/>
            <p:nvPr/>
          </p:nvSpPr>
          <p:spPr>
            <a:xfrm>
              <a:off x="3175588" y="3413341"/>
              <a:ext cx="1255347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ASD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8EE7E92-CA8B-BC86-0D6F-88EF184BF9A3}"/>
                </a:ext>
              </a:extLst>
            </p:cNvPr>
            <p:cNvSpPr txBox="1"/>
            <p:nvPr/>
          </p:nvSpPr>
          <p:spPr>
            <a:xfrm>
              <a:off x="3175584" y="3602140"/>
              <a:ext cx="1199556" cy="2793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27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367123" y="1721553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903183" y="619983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8800" y="482270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876537" y="275484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493498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614" y="613079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576" y="882518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608670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525022" y="1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582397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702320" y="412916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812319" y="349712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2005779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09455" y="736397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228287" y="1007995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2231278" y="403928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43442" y="613079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734958" y="40744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748830" y="1272595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4" name="Picture 3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A7DDDAF-36CE-6BEF-3E76-836256EF34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3384" r="66515"/>
          <a:stretch/>
        </p:blipFill>
        <p:spPr>
          <a:xfrm>
            <a:off x="3971351" y="3233518"/>
            <a:ext cx="1575231" cy="58623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128633-928E-FF2F-7E77-D1EC24854903}"/>
              </a:ext>
            </a:extLst>
          </p:cNvPr>
          <p:cNvSpPr txBox="1"/>
          <p:nvPr/>
        </p:nvSpPr>
        <p:spPr>
          <a:xfrm>
            <a:off x="6248838" y="1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6848E04-08DB-9C4C-0F24-04519B549C4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6537621" y="70690"/>
            <a:ext cx="1678528" cy="16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87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arrow&#10;&#10;Description automatically generated">
            <a:extLst>
              <a:ext uri="{FF2B5EF4-FFF2-40B4-BE49-F238E27FC236}">
                <a16:creationId xmlns:a16="http://schemas.microsoft.com/office/drawing/2014/main" id="{E26834AA-9BAB-95A5-02C9-1D115AB037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267" t="37636" r="-1452" b="37312"/>
          <a:stretch/>
        </p:blipFill>
        <p:spPr>
          <a:xfrm>
            <a:off x="5500221" y="2857170"/>
            <a:ext cx="479869" cy="1039884"/>
          </a:xfrm>
          <a:prstGeom prst="rect">
            <a:avLst/>
          </a:prstGeom>
        </p:spPr>
      </p:pic>
      <p:pic>
        <p:nvPicPr>
          <p:cNvPr id="37" name="Picture 36" descr="A picture containing arrow&#10;&#10;Description automatically generated">
            <a:extLst>
              <a:ext uri="{FF2B5EF4-FFF2-40B4-BE49-F238E27FC236}">
                <a16:creationId xmlns:a16="http://schemas.microsoft.com/office/drawing/2014/main" id="{5CBDB18D-3D30-2FDB-E158-7EC286A945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18" t="48790" r="14733" b="26158"/>
          <a:stretch/>
        </p:blipFill>
        <p:spPr>
          <a:xfrm>
            <a:off x="5045312" y="3638077"/>
            <a:ext cx="444128" cy="441907"/>
          </a:xfrm>
          <a:prstGeom prst="rect">
            <a:avLst/>
          </a:prstGeom>
        </p:spPr>
      </p:pic>
      <p:pic>
        <p:nvPicPr>
          <p:cNvPr id="36" name="Picture 35" descr="A picture containing arrow&#10;&#10;Description automatically generated">
            <a:extLst>
              <a:ext uri="{FF2B5EF4-FFF2-40B4-BE49-F238E27FC236}">
                <a16:creationId xmlns:a16="http://schemas.microsoft.com/office/drawing/2014/main" id="{C6DAD403-BD7A-3A6A-8F26-270ABAD869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00" t="25107" r="14851" b="49841"/>
          <a:stretch/>
        </p:blipFill>
        <p:spPr>
          <a:xfrm>
            <a:off x="5038723" y="2866655"/>
            <a:ext cx="444128" cy="441907"/>
          </a:xfrm>
          <a:prstGeom prst="rect">
            <a:avLst/>
          </a:prstGeom>
        </p:spPr>
      </p:pic>
      <p:pic>
        <p:nvPicPr>
          <p:cNvPr id="35" name="Picture 34" descr="A picture containing arrow&#10;&#10;Description automatically generated">
            <a:extLst>
              <a:ext uri="{FF2B5EF4-FFF2-40B4-BE49-F238E27FC236}">
                <a16:creationId xmlns:a16="http://schemas.microsoft.com/office/drawing/2014/main" id="{2962EC82-EA5B-B3B3-26ED-77622D2364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15" r="15136" b="74948"/>
          <a:stretch/>
        </p:blipFill>
        <p:spPr>
          <a:xfrm>
            <a:off x="5035767" y="2068814"/>
            <a:ext cx="444128" cy="441907"/>
          </a:xfrm>
          <a:prstGeom prst="rect">
            <a:avLst/>
          </a:prstGeom>
        </p:spPr>
      </p:pic>
      <p:pic>
        <p:nvPicPr>
          <p:cNvPr id="34" name="Picture 33" descr="A picture containing arrow&#10;&#10;Description automatically generated">
            <a:extLst>
              <a:ext uri="{FF2B5EF4-FFF2-40B4-BE49-F238E27FC236}">
                <a16:creationId xmlns:a16="http://schemas.microsoft.com/office/drawing/2014/main" id="{1A34708F-29AA-A99A-ADC0-77052AC57B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385"/>
          <a:stretch/>
        </p:blipFill>
        <p:spPr>
          <a:xfrm>
            <a:off x="3984840" y="1876758"/>
            <a:ext cx="1130216" cy="3189127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715" r="48277" b="27604"/>
          <a:stretch/>
        </p:blipFill>
        <p:spPr>
          <a:xfrm>
            <a:off x="20486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723" b="18889"/>
          <a:stretch/>
        </p:blipFill>
        <p:spPr>
          <a:xfrm>
            <a:off x="1984726" y="1909225"/>
            <a:ext cx="1531791" cy="2573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7676" y="166217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035" r="52942" b="30369"/>
          <a:stretch/>
        </p:blipFill>
        <p:spPr>
          <a:xfrm>
            <a:off x="1801306" y="1970296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12" r="90290" b="35495"/>
          <a:stretch/>
        </p:blipFill>
        <p:spPr>
          <a:xfrm>
            <a:off x="1801304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415" t="68723" r="7155" b="-1268"/>
          <a:stretch/>
        </p:blipFill>
        <p:spPr>
          <a:xfrm>
            <a:off x="254342" y="4370258"/>
            <a:ext cx="2042537" cy="777892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264" t="9115" r="52907" b="50000"/>
          <a:stretch/>
        </p:blipFill>
        <p:spPr>
          <a:xfrm>
            <a:off x="3866440" y="712466"/>
            <a:ext cx="1033906" cy="87513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7789"/>
          <a:stretch/>
        </p:blipFill>
        <p:spPr>
          <a:xfrm>
            <a:off x="3058273" y="636132"/>
            <a:ext cx="631351" cy="51904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73313" y="633861"/>
            <a:ext cx="1546282" cy="741966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32008" y="588913"/>
            <a:ext cx="0" cy="174549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22245" y="468540"/>
            <a:ext cx="1184288" cy="7424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08718" y="287790"/>
            <a:ext cx="61043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9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047994" y="407917"/>
            <a:ext cx="306678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054" y="582879"/>
            <a:ext cx="155897" cy="17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4007" y="818392"/>
            <a:ext cx="694090" cy="118344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74577" y="407917"/>
            <a:ext cx="306678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44794" y="45591"/>
            <a:ext cx="503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2938189" y="1159353"/>
            <a:ext cx="8950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2776478" y="865679"/>
            <a:ext cx="2643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3813663" y="352673"/>
            <a:ext cx="955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463308" y="865679"/>
            <a:ext cx="2643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16178" y="928070"/>
            <a:ext cx="585793" cy="39052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655002" y="400062"/>
            <a:ext cx="8950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2926064" y="403133"/>
            <a:ext cx="8950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3744568" y="407919"/>
            <a:ext cx="56668" cy="107407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6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792896" y="1683586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6679486" y="349217"/>
            <a:ext cx="2240412" cy="47166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6616798" y="7394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4069585" y="2687359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4041674" y="344306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4069584" y="4211666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4955152" y="185266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4954830" y="2662549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4954830" y="344720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4961090" y="4221175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51DC36-B901-59C7-C798-4311377A9C86}"/>
              </a:ext>
            </a:extLst>
          </p:cNvPr>
          <p:cNvSpPr txBox="1"/>
          <p:nvPr/>
        </p:nvSpPr>
        <p:spPr>
          <a:xfrm>
            <a:off x="1747038" y="1746417"/>
            <a:ext cx="199004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Mean balanced accuracy (%)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2" name="Picture 11" descr="A picture containing shape&#10;&#10;Description automatically generated">
            <a:extLst>
              <a:ext uri="{FF2B5EF4-FFF2-40B4-BE49-F238E27FC236}">
                <a16:creationId xmlns:a16="http://schemas.microsoft.com/office/drawing/2014/main" id="{5B0F7A8F-800A-4BB4-528E-C6CED13F29B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150916" y="297736"/>
            <a:ext cx="1278000" cy="127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F7718A-CC9A-6ADA-BF66-4DA971FADC0B}"/>
              </a:ext>
            </a:extLst>
          </p:cNvPr>
          <p:cNvSpPr txBox="1"/>
          <p:nvPr/>
        </p:nvSpPr>
        <p:spPr>
          <a:xfrm>
            <a:off x="4954830" y="7394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156" y="1438938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910817" y="119648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902031" y="422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FC60B32-34ED-CEC9-11AE-ADA777C5F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119" y="328992"/>
            <a:ext cx="674726" cy="694282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1569306" y="448423"/>
            <a:ext cx="0" cy="212302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192545" y="302016"/>
            <a:ext cx="1440439" cy="9030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1540978" y="82173"/>
            <a:ext cx="742462" cy="230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9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2196895" y="228282"/>
            <a:ext cx="373010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448" y="441083"/>
            <a:ext cx="189616" cy="21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3340" y="727538"/>
            <a:ext cx="844215" cy="143941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1256194" y="228282"/>
            <a:ext cx="373010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2741525" y="785052"/>
            <a:ext cx="28009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001564" y="755060"/>
            <a:ext cx="712494" cy="4749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1BA302-C7D1-EE78-2D92-DD5380AB43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99900" y="140127"/>
            <a:ext cx="1835742" cy="1052916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38D26B0-17F5-CA96-DF85-A13BB475DD65}"/>
              </a:ext>
            </a:extLst>
          </p:cNvPr>
          <p:cNvSpPr txBox="1"/>
          <p:nvPr/>
        </p:nvSpPr>
        <p:spPr>
          <a:xfrm>
            <a:off x="5118535" y="965525"/>
            <a:ext cx="1088670" cy="253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A7F8CE9-265B-2B05-3A0F-2AF4D648A71D}"/>
              </a:ext>
            </a:extLst>
          </p:cNvPr>
          <p:cNvCxnSpPr>
            <a:cxnSpLocks/>
          </p:cNvCxnSpPr>
          <p:nvPr/>
        </p:nvCxnSpPr>
        <p:spPr>
          <a:xfrm>
            <a:off x="4979582" y="766389"/>
            <a:ext cx="28009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104594" y="1458076"/>
            <a:ext cx="1966121" cy="139570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1529146" y="1382913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1887972" y="138462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2585618" y="138462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3150596" y="119648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C75B76-FCC7-A169-5571-24C1C27FF6B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180479" y="73162"/>
            <a:ext cx="1159641" cy="11596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505FB2-0238-D33E-18CE-AD8D0A7E94D2}"/>
              </a:ext>
            </a:extLst>
          </p:cNvPr>
          <p:cNvSpPr txBox="1"/>
          <p:nvPr/>
        </p:nvSpPr>
        <p:spPr>
          <a:xfrm>
            <a:off x="5888855" y="21337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Shape&#10;&#10;Description automatically generated">
            <a:extLst>
              <a:ext uri="{FF2B5EF4-FFF2-40B4-BE49-F238E27FC236}">
                <a16:creationId xmlns:a16="http://schemas.microsoft.com/office/drawing/2014/main" id="{4A88309E-F113-0539-292E-088ADE6513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31" t="37457" r="-262" b="37540"/>
          <a:stretch/>
        </p:blipFill>
        <p:spPr>
          <a:xfrm>
            <a:off x="2175315" y="1166459"/>
            <a:ext cx="402883" cy="984079"/>
          </a:xfrm>
          <a:prstGeom prst="rect">
            <a:avLst/>
          </a:prstGeom>
        </p:spPr>
      </p:pic>
      <p:pic>
        <p:nvPicPr>
          <p:cNvPr id="35" name="Picture 34" descr="Shape&#10;&#10;Description automatically generated">
            <a:extLst>
              <a:ext uri="{FF2B5EF4-FFF2-40B4-BE49-F238E27FC236}">
                <a16:creationId xmlns:a16="http://schemas.microsoft.com/office/drawing/2014/main" id="{4EC4171F-6E28-B32F-5CC3-572760221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645" t="49125" r="12552" b="25872"/>
          <a:stretch/>
        </p:blipFill>
        <p:spPr>
          <a:xfrm>
            <a:off x="1700382" y="1866968"/>
            <a:ext cx="478000" cy="431208"/>
          </a:xfrm>
          <a:prstGeom prst="rect">
            <a:avLst/>
          </a:prstGeom>
        </p:spPr>
      </p:pic>
      <p:pic>
        <p:nvPicPr>
          <p:cNvPr id="34" name="Picture 33" descr="Shape&#10;&#10;Description automatically generated">
            <a:extLst>
              <a:ext uri="{FF2B5EF4-FFF2-40B4-BE49-F238E27FC236}">
                <a16:creationId xmlns:a16="http://schemas.microsoft.com/office/drawing/2014/main" id="{CC115AFD-660E-3176-213A-3A87DCF790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130" t="25040" r="13067" b="49957"/>
          <a:stretch/>
        </p:blipFill>
        <p:spPr>
          <a:xfrm>
            <a:off x="1689458" y="1082283"/>
            <a:ext cx="478000" cy="431208"/>
          </a:xfrm>
          <a:prstGeom prst="rect">
            <a:avLst/>
          </a:prstGeom>
        </p:spPr>
      </p:pic>
      <p:pic>
        <p:nvPicPr>
          <p:cNvPr id="32" name="Picture 31" descr="Shape&#10;&#10;Description automatically generated">
            <a:extLst>
              <a:ext uri="{FF2B5EF4-FFF2-40B4-BE49-F238E27FC236}">
                <a16:creationId xmlns:a16="http://schemas.microsoft.com/office/drawing/2014/main" id="{34F78EBE-B877-9964-086E-CFA9D7E315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128"/>
          <a:stretch/>
        </p:blipFill>
        <p:spPr>
          <a:xfrm>
            <a:off x="649403" y="89136"/>
            <a:ext cx="1092586" cy="3195241"/>
          </a:xfrm>
          <a:prstGeom prst="rect">
            <a:avLst/>
          </a:prstGeom>
        </p:spPr>
      </p:pic>
      <p:pic>
        <p:nvPicPr>
          <p:cNvPr id="27" name="Picture 26" descr="A picture containing arrow&#10;&#10;Description automatically generated">
            <a:extLst>
              <a:ext uri="{FF2B5EF4-FFF2-40B4-BE49-F238E27FC236}">
                <a16:creationId xmlns:a16="http://schemas.microsoft.com/office/drawing/2014/main" id="{4154CFD2-727D-5E94-AA4A-D7032AFC0E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476" t="5271" r="19012" b="73308"/>
          <a:stretch/>
        </p:blipFill>
        <p:spPr>
          <a:xfrm>
            <a:off x="1687396" y="338841"/>
            <a:ext cx="463077" cy="39105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736601" y="902790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708690" y="1658498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736600" y="242709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1622168" y="68094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1621846" y="877980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1621846" y="1662634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1628106" y="2436606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F0C57C-337D-1011-7187-372FA2BEBECC}"/>
              </a:ext>
            </a:extLst>
          </p:cNvPr>
          <p:cNvSpPr txBox="1"/>
          <p:nvPr/>
        </p:nvSpPr>
        <p:spPr>
          <a:xfrm>
            <a:off x="529260" y="3530252"/>
            <a:ext cx="109258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SD T-statistics</a:t>
            </a:r>
            <a:endParaRPr lang="en-AU" sz="105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3" name="Picture 32" descr="Shape&#10;&#10;Description automatically generated">
            <a:extLst>
              <a:ext uri="{FF2B5EF4-FFF2-40B4-BE49-F238E27FC236}">
                <a16:creationId xmlns:a16="http://schemas.microsoft.com/office/drawing/2014/main" id="{ACCF7F9D-6370-406F-D9BA-A237B21020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72" r="13325" b="74997"/>
          <a:stretch/>
        </p:blipFill>
        <p:spPr>
          <a:xfrm>
            <a:off x="1687669" y="291604"/>
            <a:ext cx="478000" cy="43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8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7D7A94-56C6-6E7B-425E-DFD73A716220}"/>
              </a:ext>
            </a:extLst>
          </p:cNvPr>
          <p:cNvGrpSpPr/>
          <p:nvPr/>
        </p:nvGrpSpPr>
        <p:grpSpPr>
          <a:xfrm>
            <a:off x="4334709" y="164303"/>
            <a:ext cx="2787617" cy="2725618"/>
            <a:chOff x="3911175" y="3076356"/>
            <a:chExt cx="3024603" cy="2957333"/>
          </a:xfrm>
        </p:grpSpPr>
        <p:pic>
          <p:nvPicPr>
            <p:cNvPr id="5" name="Picture 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A63E23A4-144A-5C8B-277F-31A67ACCF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2C4825-FF33-088A-CC2F-11063B41BE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FC740D-8ACD-2E5E-9EAD-CC68529D5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8" name="Picture 7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414A1F9D-4BD4-0006-C9C8-DEF3D88081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8E43933-0FD6-CB08-5E73-CC09DE5CCD33}"/>
              </a:ext>
            </a:extLst>
          </p:cNvPr>
          <p:cNvGrpSpPr/>
          <p:nvPr/>
        </p:nvGrpSpPr>
        <p:grpSpPr>
          <a:xfrm>
            <a:off x="411163" y="1"/>
            <a:ext cx="3635668" cy="2931765"/>
            <a:chOff x="-47538" y="2935499"/>
            <a:chExt cx="3635668" cy="293176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19C285B-6550-3EE4-747B-D77300DBC33D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D54DA45-D044-E6AA-A895-0AE160D9ED32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29" name="Picture 2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13F3D2D9-3647-E633-441A-9A719E4784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30" name="Picture 2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81B8C487-ECE5-197F-298A-2D6CB237F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F65A50B-97F4-78D2-F052-45EAD85E414C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27" name="Picture 26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EC97933-71D2-E867-DE8F-B2A78E3027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28" name="Picture 2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0AC8C452-545F-C170-904A-39F6C3E7BE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3" name="Picture 12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C14F311A-8F68-D06C-1A72-524FDC811B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4" name="Picture 13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1761585D-19B9-81C7-AEA6-68E10053D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CF68120-8DAE-30BD-4849-7EF16A79FF1E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C32EB3-BA98-8EA2-B3BC-1F7F8F5806D9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EC1421-0EEF-720D-73CC-0E934C95601B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9CD7DE4-EDFB-22B6-AD05-20466176C347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25" name="Picture 24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7162F61E-7881-20DB-B1AF-5A50202FE9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26" name="Picture 25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B664D87B-ACD6-1F03-CB98-6CF794E070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23" name="Picture 22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CBAD2DE6-ABB1-7BD1-5DF2-FCF44A3757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F1FCB40-6F85-E359-16A4-9D3BD94CE8C0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2D03B8-EB60-EABF-ABC9-E5E66702EBD4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9" name="Picture 1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80AC4D32-5085-F345-1E58-8746A942B9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20" name="Picture 19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D4403112-796D-7726-44E4-3658C39ED7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1549F3-4DAA-3755-3045-CB1D22AE767F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48F1FD6-19B7-B324-DA73-CD26BE87EF20}"/>
              </a:ext>
            </a:extLst>
          </p:cNvPr>
          <p:cNvSpPr txBox="1"/>
          <p:nvPr/>
        </p:nvSpPr>
        <p:spPr>
          <a:xfrm>
            <a:off x="4073743" y="-1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89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7102</TotalTime>
  <Words>118</Words>
  <Application>Microsoft Macintosh PowerPoint</Application>
  <PresentationFormat>Custom</PresentationFormat>
  <Paragraphs>61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229</cp:revision>
  <dcterms:created xsi:type="dcterms:W3CDTF">2023-03-19T08:50:59Z</dcterms:created>
  <dcterms:modified xsi:type="dcterms:W3CDTF">2023-04-09T23:44:34Z</dcterms:modified>
</cp:coreProperties>
</file>

<file path=docProps/thumbnail.jpeg>
</file>